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3"/>
  </p:notesMasterIdLst>
  <p:sldIdLst>
    <p:sldId id="256" r:id="rId2"/>
    <p:sldId id="279" r:id="rId3"/>
    <p:sldId id="262" r:id="rId4"/>
    <p:sldId id="284" r:id="rId5"/>
    <p:sldId id="277" r:id="rId6"/>
    <p:sldId id="283" r:id="rId7"/>
    <p:sldId id="281" r:id="rId8"/>
    <p:sldId id="282" r:id="rId9"/>
    <p:sldId id="278" r:id="rId10"/>
    <p:sldId id="265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 snapToObjects="1">
      <p:cViewPr varScale="1">
        <p:scale>
          <a:sx n="106" d="100"/>
          <a:sy n="106" d="100"/>
        </p:scale>
        <p:origin x="114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4/5/2018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search?q=PowerShell&amp;src=typd" TargetMode="External"/><Relationship Id="rId3" Type="http://schemas.openxmlformats.org/officeDocument/2006/relationships/hyperlink" Target="https://github.com/PoshCode/PowerShellPracticeAndStyle" TargetMode="External"/><Relationship Id="rId7" Type="http://schemas.openxmlformats.org/officeDocument/2006/relationships/hyperlink" Target="http://mikefrobbins.com/" TargetMode="External"/><Relationship Id="rId2" Type="http://schemas.openxmlformats.org/officeDocument/2006/relationships/hyperlink" Target="https://docs.microsoft.com/en-us/powershel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owerShell/PowerShell" TargetMode="External"/><Relationship Id="rId5" Type="http://schemas.openxmlformats.org/officeDocument/2006/relationships/hyperlink" Target="http://powershell.org/" TargetMode="External"/><Relationship Id="rId10" Type="http://schemas.openxmlformats.org/officeDocument/2006/relationships/hyperlink" Target="http://powershell.sqlpass.org/" TargetMode="External"/><Relationship Id="rId4" Type="http://schemas.openxmlformats.org/officeDocument/2006/relationships/hyperlink" Target="https://mva.microsoft.com/search/SearchResults.aspx#!q=PowerShell&amp;lang=1033" TargetMode="External"/><Relationship Id="rId9" Type="http://schemas.openxmlformats.org/officeDocument/2006/relationships/hyperlink" Target="http://slack.poshcode.org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13" Type="http://schemas.openxmlformats.org/officeDocument/2006/relationships/image" Target="../media/image13.png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10.png"/><Relationship Id="rId12" Type="http://schemas.openxmlformats.org/officeDocument/2006/relationships/hyperlink" Target="https://leanpub.com/powershell101" TargetMode="External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12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powershell.org/forums/topic/redundancy-of-code-in-advanced-function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PoshCode/PowerShellPracticeAndStyle/issues/24#issuecomment-106860973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Writing Award Winning PowerShell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Functions and Script Modules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05524"/>
            <a:ext cx="7556313" cy="4802911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PowerShell Documentation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PowerShell Best Practices and Style Guide</a:t>
            </a:r>
            <a:endParaRPr lang="en-US" dirty="0"/>
          </a:p>
          <a:p>
            <a:r>
              <a:rPr lang="en-US" dirty="0">
                <a:hlinkClick r:id="rId4"/>
              </a:rPr>
              <a:t>Microsoft Virtual Academy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PowerShell.org</a:t>
            </a:r>
            <a:endParaRPr lang="en-US" dirty="0"/>
          </a:p>
          <a:p>
            <a:r>
              <a:rPr lang="en-US" dirty="0">
                <a:hlinkClick r:id="rId6"/>
              </a:rPr>
              <a:t>GitHub</a:t>
            </a:r>
            <a:endParaRPr lang="en-US" dirty="0"/>
          </a:p>
          <a:p>
            <a:r>
              <a:rPr lang="en-US" dirty="0">
                <a:hlinkClick r:id="rId7"/>
              </a:rPr>
              <a:t>User Groups</a:t>
            </a:r>
            <a:endParaRPr lang="en-US" dirty="0"/>
          </a:p>
          <a:p>
            <a:r>
              <a:rPr lang="en-US" dirty="0">
                <a:hlinkClick r:id="rId7"/>
              </a:rPr>
              <a:t>Blogs</a:t>
            </a:r>
            <a:endParaRPr lang="en-US" dirty="0"/>
          </a:p>
          <a:p>
            <a:r>
              <a:rPr lang="en-US" dirty="0">
                <a:hlinkClick r:id="rId8"/>
              </a:rPr>
              <a:t>Twitter</a:t>
            </a:r>
            <a:endParaRPr lang="en-US" dirty="0"/>
          </a:p>
          <a:p>
            <a:r>
              <a:rPr lang="en-US" dirty="0">
                <a:hlinkClick r:id="rId9"/>
              </a:rPr>
              <a:t>Slack</a:t>
            </a:r>
            <a:endParaRPr lang="en-US" dirty="0"/>
          </a:p>
          <a:p>
            <a:endParaRPr lang="en-US" dirty="0"/>
          </a:p>
          <a:p>
            <a:endParaRPr lang="en-US" dirty="0">
              <a:hlinkClick r:id="rId10"/>
            </a:endParaRPr>
          </a:p>
        </p:txBody>
      </p:sp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853" y="501324"/>
            <a:ext cx="7275182" cy="1116106"/>
          </a:xfrm>
        </p:spPr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37853" y="1358899"/>
            <a:ext cx="6735779" cy="4997777"/>
          </a:xfrm>
        </p:spPr>
        <p:txBody>
          <a:bodyPr>
            <a:noAutofit/>
          </a:bodyPr>
          <a:lstStyle/>
          <a:p>
            <a:r>
              <a:rPr lang="en-US" sz="2200" dirty="0"/>
              <a:t>Blog: </a:t>
            </a:r>
            <a:r>
              <a:rPr lang="en-US" sz="2200" dirty="0">
                <a:hlinkClick r:id="rId2"/>
              </a:rPr>
              <a:t>mikefrobbins.com</a:t>
            </a:r>
            <a:r>
              <a:rPr lang="en-US" sz="2200" dirty="0"/>
              <a:t> (or MrPowerShell.com)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Twitter: </a:t>
            </a:r>
            <a:r>
              <a:rPr lang="en-US" sz="2200" dirty="0">
                <a:hlinkClick r:id="rId3"/>
              </a:rPr>
              <a:t>@</a:t>
            </a:r>
            <a:r>
              <a:rPr lang="en-US" sz="2200" dirty="0" err="1">
                <a:hlinkClick r:id="rId3"/>
              </a:rPr>
              <a:t>mikefrobbins</a:t>
            </a:r>
            <a:endParaRPr lang="en-US" sz="2200" dirty="0"/>
          </a:p>
          <a:p>
            <a:r>
              <a:rPr lang="en-US" sz="2200" dirty="0"/>
              <a:t>LinkedIn: </a:t>
            </a:r>
            <a:r>
              <a:rPr lang="en-US" sz="2200" dirty="0">
                <a:hlinkClick r:id="rId4"/>
              </a:rPr>
              <a:t>www.linkedin.com/in/mikefrobbins</a:t>
            </a:r>
            <a:endParaRPr lang="en-US" sz="2200" dirty="0"/>
          </a:p>
          <a:p>
            <a:r>
              <a:rPr lang="en-US" sz="2200" dirty="0"/>
              <a:t>E-Mail: See </a:t>
            </a:r>
            <a:r>
              <a:rPr lang="en-US" sz="2200" dirty="0">
                <a:hlinkClick r:id="rId5"/>
              </a:rPr>
              <a:t>mikefrobbins.com/about/</a:t>
            </a:r>
            <a:endParaRPr lang="en-US" sz="2200" dirty="0"/>
          </a:p>
          <a:p>
            <a:r>
              <a:rPr lang="en-US" sz="2200" dirty="0"/>
              <a:t>User Group: </a:t>
            </a:r>
            <a:r>
              <a:rPr lang="en-US" sz="2200" dirty="0">
                <a:hlinkClick r:id="rId6"/>
              </a:rPr>
              <a:t>mspsug.com</a:t>
            </a:r>
            <a:r>
              <a:rPr lang="en-US" sz="2200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358" y="1831780"/>
            <a:ext cx="1784006" cy="1784006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972" y="2518461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972" y="4629819"/>
            <a:ext cx="1428750" cy="1781175"/>
          </a:xfrm>
          <a:prstGeom prst="rect">
            <a:avLst/>
          </a:prstGeom>
        </p:spPr>
      </p:pic>
      <p:pic>
        <p:nvPicPr>
          <p:cNvPr id="9" name="Content Placeholder 3">
            <a:hlinkClick r:id="rId12"/>
            <a:extLst>
              <a:ext uri="{FF2B5EF4-FFF2-40B4-BE49-F238E27FC236}">
                <a16:creationId xmlns:a16="http://schemas.microsoft.com/office/drawing/2014/main" id="{E6C595FB-3EA1-4C94-BAC2-76291E4BDD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972" y="611131"/>
            <a:ext cx="1428750" cy="185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3" y="1981200"/>
            <a:ext cx="7876405" cy="4144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Mike F Robbins</a:t>
            </a:r>
          </a:p>
          <a:p>
            <a:r>
              <a:rPr lang="en-US" dirty="0"/>
              <a:t>Microsoft MVP on Windows PowerShell</a:t>
            </a:r>
          </a:p>
          <a:p>
            <a:r>
              <a:rPr lang="en-US" dirty="0"/>
              <a:t>Leader &amp; Co-Founder of Mississippi PowerShell User Group</a:t>
            </a:r>
          </a:p>
          <a:p>
            <a:r>
              <a:rPr lang="en-US" dirty="0"/>
              <a:t>Author of PowerShell 101: The No-Nonsense Beginner’s Guide</a:t>
            </a:r>
          </a:p>
          <a:p>
            <a:r>
              <a:rPr lang="en-US" dirty="0"/>
              <a:t>Co-Author of Windows PowerShell TFM 4th Edition</a:t>
            </a:r>
          </a:p>
          <a:p>
            <a:r>
              <a:rPr lang="en-US" dirty="0"/>
              <a:t>Author of Chapter 6 in the PowerShell Deep Dives book</a:t>
            </a:r>
          </a:p>
          <a:p>
            <a:r>
              <a:rPr lang="en-US" dirty="0"/>
              <a:t>Winner of the Advanced Category in the 2013 Scripting Games</a:t>
            </a:r>
          </a:p>
          <a:p>
            <a:r>
              <a:rPr lang="en-US" dirty="0"/>
              <a:t>Learn more about me @ mikefrobbins.com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110" y="1476847"/>
            <a:ext cx="826851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9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95514"/>
            <a:ext cx="7556313" cy="4828374"/>
          </a:xfrm>
        </p:spPr>
        <p:txBody>
          <a:bodyPr>
            <a:normAutofit/>
          </a:bodyPr>
          <a:lstStyle/>
          <a:p>
            <a:r>
              <a:rPr lang="en-US" dirty="0"/>
              <a:t>IT Pro’s</a:t>
            </a:r>
          </a:p>
          <a:p>
            <a:r>
              <a:rPr lang="en-US" dirty="0"/>
              <a:t>Developers</a:t>
            </a:r>
          </a:p>
          <a:p>
            <a:r>
              <a:rPr lang="en-US" dirty="0"/>
              <a:t>Managers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Source Control</a:t>
            </a:r>
          </a:p>
          <a:p>
            <a:r>
              <a:rPr lang="en-US" dirty="0"/>
              <a:t>Experts</a:t>
            </a:r>
          </a:p>
        </p:txBody>
      </p:sp>
    </p:spTree>
    <p:extLst>
      <p:ext uri="{BB962C8B-B14F-4D97-AF65-F5344CB8AC3E}">
        <p14:creationId xmlns:p14="http://schemas.microsoft.com/office/powerpoint/2010/main" val="34053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F60D5-3DB6-4E84-BCBA-9BDBCF09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&amp; Dirty Code 6 Months Later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166962-D477-4E30-8F39-E501C8EFA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6656" y="1293223"/>
            <a:ext cx="3730688" cy="497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3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7414255" cy="4773706"/>
          </a:xfrm>
        </p:spPr>
        <p:txBody>
          <a:bodyPr>
            <a:normAutofit/>
          </a:bodyPr>
          <a:lstStyle/>
          <a:p>
            <a:r>
              <a:rPr lang="en-US" sz="2400" dirty="0"/>
              <a:t>Best Practices</a:t>
            </a:r>
          </a:p>
          <a:p>
            <a:pPr lvl="1"/>
            <a:r>
              <a:rPr lang="en-US" sz="2400" dirty="0"/>
              <a:t>Parameters</a:t>
            </a:r>
          </a:p>
          <a:p>
            <a:pPr lvl="1"/>
            <a:r>
              <a:rPr lang="en-US" sz="2400" dirty="0"/>
              <a:t>Parameter Validation</a:t>
            </a:r>
          </a:p>
          <a:p>
            <a:pPr lvl="1"/>
            <a:r>
              <a:rPr lang="en-US" sz="2400" dirty="0" err="1"/>
              <a:t>CmdletBinding</a:t>
            </a:r>
            <a:endParaRPr lang="en-US" sz="2400" dirty="0"/>
          </a:p>
          <a:p>
            <a:pPr lvl="1"/>
            <a:r>
              <a:rPr lang="en-US" sz="2400" dirty="0" err="1"/>
              <a:t>SupportsShouldProcess</a:t>
            </a:r>
            <a:endParaRPr lang="en-US" sz="2400" dirty="0"/>
          </a:p>
          <a:p>
            <a:pPr lvl="1"/>
            <a:r>
              <a:rPr lang="en-US" sz="2400" dirty="0"/>
              <a:t>Pipeline Input</a:t>
            </a:r>
          </a:p>
          <a:p>
            <a:pPr lvl="1"/>
            <a:r>
              <a:rPr lang="en-US" sz="2400" dirty="0"/>
              <a:t>Error Handling</a:t>
            </a:r>
          </a:p>
          <a:p>
            <a:pPr lvl="1"/>
            <a:r>
              <a:rPr lang="en-US" sz="2400" dirty="0"/>
              <a:t>Module Manifest</a:t>
            </a:r>
          </a:p>
          <a:p>
            <a:pPr lvl="1"/>
            <a:r>
              <a:rPr lang="en-US" sz="2400" dirty="0"/>
              <a:t>Custom Formatting</a:t>
            </a:r>
          </a:p>
          <a:p>
            <a:pPr lvl="1"/>
            <a:r>
              <a:rPr lang="en-US" sz="2400" dirty="0"/>
              <a:t>And More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71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1E3D4-FD5A-4873-8EE5-D3336832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Code 6 Months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A403C-B348-43AC-8FB8-35B8E2DF1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40" y="1288869"/>
            <a:ext cx="6624319" cy="496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6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85F08-2E26-48DD-A9CB-123498C9A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4" y="484094"/>
            <a:ext cx="8027217" cy="1116106"/>
          </a:xfrm>
        </p:spPr>
        <p:txBody>
          <a:bodyPr/>
          <a:lstStyle/>
          <a:p>
            <a:r>
              <a:rPr lang="en-US" dirty="0"/>
              <a:t>Don’t Reuse Variable Names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7F135F-9834-4E59-BD2C-EA4333EA3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33" y="5426693"/>
            <a:ext cx="7940132" cy="29142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https://powershell.org/forums/topic/redundancy-of-code-in-advanced-function/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08D333-50BD-494F-B040-C03B73C29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8" y="1810459"/>
            <a:ext cx="8260983" cy="340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11824-9DCA-4378-BF86-0126FA67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put braces?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81AE-09C5-474F-AFF0-4AD8C09B3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41" y="5663409"/>
            <a:ext cx="7556313" cy="683305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https://github.com/PoshCode/PowerShellPracticeAndStyle/issues/24#issuecomment-106860973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27E4D-85A4-425E-8C49-8727E5045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3" y="1252131"/>
            <a:ext cx="8098971" cy="478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9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1710</TotalTime>
  <Words>262</Words>
  <Application>Microsoft Office PowerPoint</Application>
  <PresentationFormat>On-screen Show (4:3)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Consolas</vt:lpstr>
      <vt:lpstr>Rockwell</vt:lpstr>
      <vt:lpstr>Wingdings</vt:lpstr>
      <vt:lpstr>Advantage</vt:lpstr>
      <vt:lpstr>Writing Award Winning PowerShell</vt:lpstr>
      <vt:lpstr>Get-Help –Name ‘about_Presenter’</vt:lpstr>
      <vt:lpstr>Write-Output ‘Questions for Audience’</vt:lpstr>
      <vt:lpstr>Quick &amp; Dirty Code 6 Months Later</vt:lpstr>
      <vt:lpstr>Set-Content ‘Information to Cover’</vt:lpstr>
      <vt:lpstr>Great Code 6 Months Later</vt:lpstr>
      <vt:lpstr>Don’t Reuse Variable Names</vt:lpstr>
      <vt:lpstr>Where to put braces?</vt:lpstr>
      <vt:lpstr>Start-Process ‘Demo’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175</cp:revision>
  <dcterms:created xsi:type="dcterms:W3CDTF">2015-04-24T20:45:20Z</dcterms:created>
  <dcterms:modified xsi:type="dcterms:W3CDTF">2018-04-05T18:34:32Z</dcterms:modified>
</cp:coreProperties>
</file>